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9933"/>
    <a:srgbClr val="FFCC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4660"/>
  </p:normalViewPr>
  <p:slideViewPr>
    <p:cSldViewPr>
      <p:cViewPr varScale="1">
        <p:scale>
          <a:sx n="83" d="100"/>
          <a:sy n="83" d="100"/>
        </p:scale>
        <p:origin x="-136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63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3277817-4A62-44B1-AB00-F85D363B7AD5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68CD23-4DF5-468F-A77D-ABB8D73C16A9}" type="slidenum">
              <a:rPr lang="es-ES_tradnl" altLang="es-ES" smtClean="0"/>
              <a:pPr/>
              <a:t>1</a:t>
            </a:fld>
            <a:endParaRPr lang="es-ES_tradnl" altLang="es-ES" smtClean="0"/>
          </a:p>
        </p:txBody>
      </p:sp>
      <p:sp>
        <p:nvSpPr>
          <p:cNvPr id="174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DFCA5CA-925E-4876-956A-2D72E433010D}" type="slidenum">
              <a:rPr lang="es-ES_tradnl" altLang="es-ES" smtClean="0"/>
              <a:pPr/>
              <a:t>10</a:t>
            </a:fld>
            <a:endParaRPr lang="es-ES_tradnl" altLang="es-ES" smtClean="0"/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A4937CB-2EE1-468E-BB5A-FF6ECFC68914}" type="slidenum">
              <a:rPr lang="es-ES_tradnl" altLang="es-ES" smtClean="0"/>
              <a:pPr/>
              <a:t>11</a:t>
            </a:fld>
            <a:endParaRPr lang="es-ES_tradnl" altLang="es-ES" smtClean="0"/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0D0657F-994B-41A1-9635-A374092AB3AA}" type="slidenum">
              <a:rPr lang="es-ES_tradnl" altLang="es-ES" smtClean="0"/>
              <a:pPr/>
              <a:t>12</a:t>
            </a:fld>
            <a:endParaRPr lang="es-ES_tradnl" altLang="es-ES" smtClean="0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422E29-0F53-44BC-9DCF-52891D430C6B}" type="slidenum">
              <a:rPr lang="es-ES_tradnl" altLang="es-ES" smtClean="0"/>
              <a:pPr/>
              <a:t>13</a:t>
            </a:fld>
            <a:endParaRPr lang="es-ES_tradnl" altLang="es-ES" smtClean="0"/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392535D-DDE3-4F3E-AE17-3A8908383973}" type="slidenum">
              <a:rPr lang="es-ES_tradnl" altLang="es-ES" smtClean="0"/>
              <a:pPr/>
              <a:t>2</a:t>
            </a:fld>
            <a:endParaRPr lang="es-ES_tradnl" altLang="es-ES" smtClean="0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D86F090-A86A-45A2-A0E9-AC294745E4F8}" type="slidenum">
              <a:rPr lang="es-ES_tradnl" altLang="es-ES" smtClean="0"/>
              <a:pPr/>
              <a:t>3</a:t>
            </a:fld>
            <a:endParaRPr lang="es-ES_tradnl" altLang="es-ES" smtClean="0"/>
          </a:p>
        </p:txBody>
      </p:sp>
      <p:sp>
        <p:nvSpPr>
          <p:cNvPr id="19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4ADFD3-F8D4-4E75-B91D-A31762174F48}" type="slidenum">
              <a:rPr lang="es-ES_tradnl" altLang="es-ES" smtClean="0"/>
              <a:pPr/>
              <a:t>4</a:t>
            </a:fld>
            <a:endParaRPr lang="es-ES_tradnl" altLang="es-ES" smtClean="0"/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54FFE3-B7AE-4589-8BDD-9D208DEFE61E}" type="slidenum">
              <a:rPr lang="es-ES_tradnl" altLang="es-ES" smtClean="0"/>
              <a:pPr/>
              <a:t>5</a:t>
            </a:fld>
            <a:endParaRPr lang="es-ES_tradnl" altLang="es-ES" smtClean="0"/>
          </a:p>
        </p:txBody>
      </p:sp>
      <p:sp>
        <p:nvSpPr>
          <p:cNvPr id="21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3124C3-D77E-4024-80D6-954898D650AE}" type="slidenum">
              <a:rPr lang="es-ES_tradnl" altLang="es-ES" smtClean="0"/>
              <a:pPr/>
              <a:t>6</a:t>
            </a:fld>
            <a:endParaRPr lang="es-ES_tradnl" altLang="es-ES" smtClean="0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CA2411-A769-4361-9B53-BEAB6E3BE179}" type="slidenum">
              <a:rPr lang="es-ES_tradnl" altLang="es-ES" smtClean="0"/>
              <a:pPr/>
              <a:t>7</a:t>
            </a:fld>
            <a:endParaRPr lang="es-ES_tradnl" altLang="es-ES" smtClean="0"/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7887152-8A0F-41EA-BE47-A8DC083CB30B}" type="slidenum">
              <a:rPr lang="es-ES_tradnl" altLang="es-ES" smtClean="0"/>
              <a:pPr/>
              <a:t>8</a:t>
            </a:fld>
            <a:endParaRPr lang="es-ES_tradnl" altLang="es-ES" smtClean="0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0BC1E57-AA5C-42B1-81F7-16F3A99EA9EF}" type="slidenum">
              <a:rPr lang="es-ES_tradnl" altLang="es-ES" smtClean="0"/>
              <a:pPr/>
              <a:t>9</a:t>
            </a:fld>
            <a:endParaRPr lang="es-ES_tradnl" altLang="es-ES" smtClean="0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alt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7 h 1912"/>
              <a:gd name="T4" fmla="*/ 0 w 1588"/>
              <a:gd name="T5" fmla="*/ 2147483647 h 1912"/>
              <a:gd name="T6" fmla="*/ 0 w 1588"/>
              <a:gd name="T7" fmla="*/ 2147483647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es-ES_tradnl" noProof="0" smtClean="0"/>
              <a:t>Haga clic para cambiar el estilo de título	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s-ES_tradnl" noProof="0" smtClean="0"/>
              <a:t>Haga clic para modificar el estilo de subtítulo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41BFC-3BA3-4BEE-86EF-7CDEFE5856B7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D15B8-6FB0-496C-8D64-2305336BDE5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5D992-F080-4F05-A819-7A1B636FA933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497E0-F80A-446E-A79C-CE2523369145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1AD8-C444-4684-93CE-7F20D7AE2547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C6394-3576-4BE3-8A0F-01B5044107A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33A53-F08B-45C9-A30D-E4A01CBA3B9B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E07C7-396F-4096-B626-1D7F101BED8B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F31CB-5070-4F4C-B6C2-D967CE3470F9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2D22F-9040-4424-B6F5-CA92A587EED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A1A3C-88B3-4FB2-8961-442A4F879A59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cambiar el estilo de título	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B81A12E1-6331-445C-B7F2-71AD16D41EC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s-ES" sz="5400" b="1" smtClean="0">
                <a:solidFill>
                  <a:schemeClr val="tx1"/>
                </a:solidFill>
              </a:rPr>
              <a:t>The Sounds of English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s-ES_tradnl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Consonants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smtClean="0"/>
              <a:t>/m/    </a:t>
            </a:r>
            <a:r>
              <a:rPr lang="es-ES" u="sng" smtClean="0"/>
              <a:t>m</a:t>
            </a:r>
            <a:r>
              <a:rPr lang="es-ES" smtClean="0"/>
              <a:t>ore     su</a:t>
            </a:r>
            <a:r>
              <a:rPr lang="es-ES" u="sng" smtClean="0"/>
              <a:t>mm</a:t>
            </a:r>
            <a:r>
              <a:rPr lang="es-ES" smtClean="0"/>
              <a:t>er     co</a:t>
            </a:r>
            <a:r>
              <a:rPr lang="es-ES" u="sng" smtClean="0"/>
              <a:t>mb</a:t>
            </a:r>
            <a:r>
              <a:rPr lang="es-ES" smtClean="0"/>
              <a:t> 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/n/     </a:t>
            </a:r>
            <a:r>
              <a:rPr lang="es-ES" u="sng" smtClean="0"/>
              <a:t>n</a:t>
            </a:r>
            <a:r>
              <a:rPr lang="es-ES" smtClean="0"/>
              <a:t>ow     di</a:t>
            </a:r>
            <a:r>
              <a:rPr lang="es-ES" u="sng" smtClean="0"/>
              <a:t>nn</a:t>
            </a:r>
            <a:r>
              <a:rPr lang="es-ES" smtClean="0"/>
              <a:t>er     go</a:t>
            </a:r>
            <a:r>
              <a:rPr lang="es-ES" u="sng" smtClean="0"/>
              <a:t>n</a:t>
            </a:r>
            <a:r>
              <a:rPr lang="es-ES" smtClean="0"/>
              <a:t>e     </a:t>
            </a:r>
            <a:r>
              <a:rPr lang="es-ES" u="sng" smtClean="0"/>
              <a:t>kn</a:t>
            </a:r>
            <a:r>
              <a:rPr lang="es-ES" smtClean="0"/>
              <a:t>ow 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/p/     </a:t>
            </a:r>
            <a:r>
              <a:rPr lang="es-ES" u="sng" smtClean="0"/>
              <a:t>p</a:t>
            </a:r>
            <a:r>
              <a:rPr lang="es-ES" smtClean="0"/>
              <a:t>en     sto</a:t>
            </a:r>
            <a:r>
              <a:rPr lang="es-ES" u="sng" smtClean="0"/>
              <a:t>pp</a:t>
            </a:r>
            <a:r>
              <a:rPr lang="es-ES" smtClean="0"/>
              <a:t>ing     hel</a:t>
            </a:r>
            <a:r>
              <a:rPr lang="es-ES" u="sng" smtClean="0"/>
              <a:t>p</a:t>
            </a:r>
            <a:r>
              <a:rPr lang="es-ES" smtClean="0"/>
              <a:t> 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/r/      </a:t>
            </a:r>
            <a:r>
              <a:rPr lang="es-ES" u="sng" smtClean="0"/>
              <a:t>r</a:t>
            </a:r>
            <a:r>
              <a:rPr lang="es-ES" smtClean="0"/>
              <a:t>ed     so</a:t>
            </a:r>
            <a:r>
              <a:rPr lang="es-ES" u="sng" smtClean="0"/>
              <a:t>rr</a:t>
            </a:r>
            <a:r>
              <a:rPr lang="es-ES" smtClean="0"/>
              <a:t>y     </a:t>
            </a:r>
            <a:r>
              <a:rPr lang="es-ES" u="sng" smtClean="0"/>
              <a:t>wr</a:t>
            </a:r>
            <a:r>
              <a:rPr lang="es-ES" smtClean="0"/>
              <a:t>ite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Consonants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smtClean="0"/>
              <a:t>/s/     </a:t>
            </a:r>
            <a:r>
              <a:rPr lang="es-ES" u="sng" smtClean="0"/>
              <a:t>s</a:t>
            </a:r>
            <a:r>
              <a:rPr lang="es-ES" smtClean="0"/>
              <a:t>i</a:t>
            </a:r>
            <a:r>
              <a:rPr lang="es-ES" u="sng" smtClean="0"/>
              <a:t>s</a:t>
            </a:r>
            <a:r>
              <a:rPr lang="es-ES" smtClean="0"/>
              <a:t>ter     gla</a:t>
            </a:r>
            <a:r>
              <a:rPr lang="es-ES" u="sng" smtClean="0"/>
              <a:t>ss</a:t>
            </a:r>
            <a:r>
              <a:rPr lang="es-ES" smtClean="0"/>
              <a:t>     pla</a:t>
            </a:r>
            <a:r>
              <a:rPr lang="es-ES" u="sng" smtClean="0"/>
              <a:t>ce</a:t>
            </a:r>
            <a:r>
              <a:rPr lang="es-ES" smtClean="0"/>
              <a:t>     </a:t>
            </a:r>
            <a:r>
              <a:rPr lang="es-ES" u="sng" smtClean="0"/>
              <a:t>sc</a:t>
            </a:r>
            <a:r>
              <a:rPr lang="es-ES" smtClean="0"/>
              <a:t>issors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smtClean="0"/>
              <a:t>/</a:t>
            </a:r>
            <a:r>
              <a:rPr lang="es-ES" b="1" smtClean="0"/>
              <a:t>t/      </a:t>
            </a:r>
            <a:r>
              <a:rPr lang="es-ES" u="sng" smtClean="0"/>
              <a:t>t</a:t>
            </a:r>
            <a:r>
              <a:rPr lang="es-ES" smtClean="0"/>
              <a:t>en     be</a:t>
            </a:r>
            <a:r>
              <a:rPr lang="es-ES" u="sng" smtClean="0"/>
              <a:t>tt</a:t>
            </a:r>
            <a:r>
              <a:rPr lang="es-ES" smtClean="0"/>
              <a:t>er     ei</a:t>
            </a:r>
            <a:r>
              <a:rPr lang="es-ES" u="sng" smtClean="0"/>
              <a:t>ght</a:t>
            </a:r>
            <a:r>
              <a:rPr lang="es-ES" smtClean="0"/>
              <a:t>     wash</a:t>
            </a:r>
            <a:r>
              <a:rPr lang="es-ES" u="sng" smtClean="0"/>
              <a:t>ed</a:t>
            </a:r>
            <a:r>
              <a:rPr lang="es-ES" smtClean="0"/>
              <a:t> 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/v/     </a:t>
            </a:r>
            <a:r>
              <a:rPr lang="es-ES" u="sng" smtClean="0"/>
              <a:t>v</a:t>
            </a:r>
            <a:r>
              <a:rPr lang="es-ES" smtClean="0"/>
              <a:t>iew     e</a:t>
            </a:r>
            <a:r>
              <a:rPr lang="es-ES" u="sng" smtClean="0"/>
              <a:t>v</a:t>
            </a:r>
            <a:r>
              <a:rPr lang="es-ES" smtClean="0"/>
              <a:t>ery     fi</a:t>
            </a:r>
            <a:r>
              <a:rPr lang="es-ES" u="sng" smtClean="0"/>
              <a:t>v</a:t>
            </a:r>
            <a:r>
              <a:rPr lang="es-ES" smtClean="0"/>
              <a:t>e 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/w/    </a:t>
            </a:r>
            <a:r>
              <a:rPr lang="es-ES" u="sng" smtClean="0"/>
              <a:t>w</a:t>
            </a:r>
            <a:r>
              <a:rPr lang="es-ES" smtClean="0"/>
              <a:t>ell     a</a:t>
            </a:r>
            <a:r>
              <a:rPr lang="es-ES" u="sng" smtClean="0"/>
              <a:t>w</a:t>
            </a:r>
            <a:r>
              <a:rPr lang="es-ES" smtClean="0"/>
              <a:t>ay     </a:t>
            </a:r>
            <a:r>
              <a:rPr lang="es-ES" u="sng" smtClean="0"/>
              <a:t>w</a:t>
            </a:r>
            <a:r>
              <a:rPr lang="es-ES" smtClean="0"/>
              <a:t>hite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Consonants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953000"/>
          </a:xfrm>
        </p:spPr>
        <p:txBody>
          <a:bodyPr/>
          <a:lstStyle/>
          <a:p>
            <a:pPr eaLnBrk="1" hangingPunct="1">
              <a:defRPr/>
            </a:pPr>
            <a:r>
              <a:rPr lang="es-ES" b="1" smtClean="0"/>
              <a:t>/z/</a:t>
            </a:r>
            <a:r>
              <a:rPr lang="es-ES" smtClean="0">
                <a:solidFill>
                  <a:srgbClr val="FF9900"/>
                </a:solidFill>
              </a:rPr>
              <a:t>   </a:t>
            </a:r>
            <a:r>
              <a:rPr lang="es-ES" u="sng" smtClean="0"/>
              <a:t>z</a:t>
            </a:r>
            <a:r>
              <a:rPr lang="es-ES" smtClean="0"/>
              <a:t>ero     ro</a:t>
            </a:r>
            <a:r>
              <a:rPr lang="es-ES" u="sng" smtClean="0"/>
              <a:t>s</a:t>
            </a:r>
            <a:r>
              <a:rPr lang="es-ES" smtClean="0"/>
              <a:t>e</a:t>
            </a:r>
            <a:r>
              <a:rPr lang="es-ES" u="sng" smtClean="0"/>
              <a:t>s</a:t>
            </a:r>
            <a:r>
              <a:rPr lang="es-ES" smtClean="0"/>
              <a:t>     sci</a:t>
            </a:r>
            <a:r>
              <a:rPr lang="es-ES" u="sng" smtClean="0"/>
              <a:t>ss</a:t>
            </a:r>
            <a:r>
              <a:rPr lang="es-ES" smtClean="0"/>
              <a:t>or</a:t>
            </a:r>
            <a:r>
              <a:rPr lang="es-ES" u="sng" smtClean="0"/>
              <a:t>s</a:t>
            </a:r>
            <a:r>
              <a:rPr lang="es-ES" smtClean="0"/>
              <a:t>     ja</a:t>
            </a:r>
            <a:r>
              <a:rPr lang="es-ES" u="sng" smtClean="0"/>
              <a:t>zz</a:t>
            </a:r>
          </a:p>
          <a:p>
            <a:pPr eaLnBrk="1" hangingPunct="1">
              <a:defRPr/>
            </a:pPr>
            <a:endParaRPr lang="es-ES" u="sng" smtClean="0"/>
          </a:p>
          <a:p>
            <a:pPr eaLnBrk="1" hangingPunct="1">
              <a:defRPr/>
            </a:pPr>
            <a:r>
              <a:rPr lang="es-ES" b="1" smtClean="0"/>
              <a:t>/ʃ/</a:t>
            </a:r>
            <a:r>
              <a:rPr lang="es-ES" smtClean="0"/>
              <a:t>    </a:t>
            </a:r>
            <a:r>
              <a:rPr lang="es-ES" u="sng" smtClean="0"/>
              <a:t>sh</a:t>
            </a:r>
            <a:r>
              <a:rPr lang="es-ES" smtClean="0"/>
              <a:t>op     wa</a:t>
            </a:r>
            <a:r>
              <a:rPr lang="es-ES" u="sng" smtClean="0"/>
              <a:t>sh</a:t>
            </a:r>
            <a:r>
              <a:rPr lang="es-ES" smtClean="0"/>
              <a:t>ing     ca</a:t>
            </a:r>
            <a:r>
              <a:rPr lang="es-ES" u="sng" smtClean="0"/>
              <a:t>sh</a:t>
            </a:r>
            <a:r>
              <a:rPr lang="es-ES" smtClean="0"/>
              <a:t>     </a:t>
            </a:r>
          </a:p>
          <a:p>
            <a:pPr eaLnBrk="1" hangingPunct="1">
              <a:buFontTx/>
              <a:buNone/>
              <a:defRPr/>
            </a:pPr>
            <a:r>
              <a:rPr lang="es-ES" smtClean="0"/>
              <a:t>		    ma</a:t>
            </a:r>
            <a:r>
              <a:rPr lang="es-ES" u="sng" smtClean="0"/>
              <a:t>ch</a:t>
            </a:r>
            <a:r>
              <a:rPr lang="es-ES" smtClean="0"/>
              <a:t>ine     </a:t>
            </a:r>
            <a:r>
              <a:rPr lang="es-ES" u="sng" smtClean="0"/>
              <a:t>s</a:t>
            </a:r>
            <a:r>
              <a:rPr lang="es-ES" smtClean="0"/>
              <a:t>ure     na</a:t>
            </a:r>
            <a:r>
              <a:rPr lang="es-ES" u="sng" smtClean="0"/>
              <a:t>ti</a:t>
            </a:r>
            <a:r>
              <a:rPr lang="es-ES" smtClean="0"/>
              <a:t>onal</a:t>
            </a:r>
          </a:p>
          <a:p>
            <a:pPr eaLnBrk="1" hangingPunct="1">
              <a:buFontTx/>
              <a:buNone/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/ʒ/    </a:t>
            </a:r>
            <a:r>
              <a:rPr lang="es-ES" smtClean="0"/>
              <a:t>televi</a:t>
            </a:r>
            <a:r>
              <a:rPr lang="es-ES" u="sng" smtClean="0"/>
              <a:t>s</a:t>
            </a:r>
            <a:r>
              <a:rPr lang="es-ES" smtClean="0"/>
              <a:t>ion     u</a:t>
            </a:r>
            <a:r>
              <a:rPr lang="es-ES" u="sng" smtClean="0"/>
              <a:t>s</a:t>
            </a:r>
            <a:r>
              <a:rPr lang="es-ES" smtClean="0"/>
              <a:t>ually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/tʃ/   </a:t>
            </a:r>
            <a:r>
              <a:rPr lang="es-ES" u="sng" smtClean="0"/>
              <a:t>ch</a:t>
            </a:r>
            <a:r>
              <a:rPr lang="es-ES" smtClean="0"/>
              <a:t>oose     whi</a:t>
            </a:r>
            <a:r>
              <a:rPr lang="es-ES" u="sng" smtClean="0"/>
              <a:t>ch</a:t>
            </a:r>
            <a:r>
              <a:rPr lang="es-ES" smtClean="0"/>
              <a:t>     fu</a:t>
            </a:r>
            <a:r>
              <a:rPr lang="es-ES" u="sng" smtClean="0"/>
              <a:t>t</a:t>
            </a:r>
            <a:r>
              <a:rPr lang="es-ES" smtClean="0"/>
              <a:t>ure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Consonants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smtClean="0"/>
              <a:t>/dʒ/   </a:t>
            </a:r>
            <a:r>
              <a:rPr lang="es-ES" u="sng" smtClean="0"/>
              <a:t>j</a:t>
            </a:r>
            <a:r>
              <a:rPr lang="es-ES" smtClean="0"/>
              <a:t>eans     lar</a:t>
            </a:r>
            <a:r>
              <a:rPr lang="es-ES" u="sng" smtClean="0"/>
              <a:t>g</a:t>
            </a:r>
            <a:r>
              <a:rPr lang="es-ES" smtClean="0"/>
              <a:t>er     fri</a:t>
            </a:r>
            <a:r>
              <a:rPr lang="es-ES" u="sng" smtClean="0"/>
              <a:t>dg</a:t>
            </a:r>
            <a:r>
              <a:rPr lang="es-ES" smtClean="0"/>
              <a:t>e 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/ŋ/     </a:t>
            </a:r>
            <a:r>
              <a:rPr lang="es-ES" smtClean="0"/>
              <a:t>thi</a:t>
            </a:r>
            <a:r>
              <a:rPr lang="es-ES" u="sng" smtClean="0"/>
              <a:t>ng</a:t>
            </a:r>
            <a:r>
              <a:rPr lang="es-ES" smtClean="0"/>
              <a:t>     ba</a:t>
            </a:r>
            <a:r>
              <a:rPr lang="es-ES" u="sng" smtClean="0"/>
              <a:t>nk</a:t>
            </a:r>
            <a:r>
              <a:rPr lang="es-ES" smtClean="0"/>
              <a:t>     si</a:t>
            </a:r>
            <a:r>
              <a:rPr lang="es-ES" u="sng" smtClean="0"/>
              <a:t>ng</a:t>
            </a:r>
            <a:r>
              <a:rPr lang="es-ES" smtClean="0"/>
              <a:t>er 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/θ/     </a:t>
            </a:r>
            <a:r>
              <a:rPr lang="es-ES" u="sng" smtClean="0"/>
              <a:t>th</a:t>
            </a:r>
            <a:r>
              <a:rPr lang="es-ES" smtClean="0"/>
              <a:t>ank </a:t>
            </a:r>
            <a:r>
              <a:rPr lang="es-ES" b="1" smtClean="0"/>
              <a:t>    </a:t>
            </a:r>
            <a:r>
              <a:rPr lang="es-ES" smtClean="0"/>
              <a:t>nor</a:t>
            </a:r>
            <a:r>
              <a:rPr lang="es-ES" u="sng" smtClean="0"/>
              <a:t>th</a:t>
            </a:r>
            <a:r>
              <a:rPr lang="es-ES" smtClean="0"/>
              <a:t> 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b="1" smtClean="0"/>
              <a:t>/ð/     </a:t>
            </a:r>
            <a:r>
              <a:rPr lang="es-ES" u="sng" smtClean="0"/>
              <a:t>th</a:t>
            </a:r>
            <a:r>
              <a:rPr lang="es-ES" smtClean="0"/>
              <a:t>en     mo</a:t>
            </a:r>
            <a:r>
              <a:rPr lang="es-ES" u="sng" smtClean="0"/>
              <a:t>th</a:t>
            </a:r>
            <a:r>
              <a:rPr lang="es-ES" smtClean="0"/>
              <a:t>er     wi</a:t>
            </a:r>
            <a:r>
              <a:rPr lang="es-ES" u="sng" smtClean="0"/>
              <a:t>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>
                <a:solidFill>
                  <a:schemeClr val="tx1"/>
                </a:solidFill>
              </a:rPr>
              <a:t>Short Vowels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s-ES" b="1" dirty="0" smtClean="0"/>
              <a:t>/ɪ/     </a:t>
            </a:r>
            <a:r>
              <a:rPr lang="es-ES" dirty="0" err="1" smtClean="0"/>
              <a:t>sw</a:t>
            </a:r>
            <a:r>
              <a:rPr lang="es-ES" u="sng" dirty="0" err="1" smtClean="0"/>
              <a:t>i</a:t>
            </a:r>
            <a:r>
              <a:rPr lang="es-ES" dirty="0" err="1" smtClean="0"/>
              <a:t>m</a:t>
            </a:r>
            <a:r>
              <a:rPr lang="es-ES" dirty="0" smtClean="0"/>
              <a:t>     </a:t>
            </a:r>
            <a:r>
              <a:rPr lang="es-ES" dirty="0" err="1" smtClean="0"/>
              <a:t>b</a:t>
            </a:r>
            <a:r>
              <a:rPr lang="es-ES" u="sng" dirty="0" err="1" smtClean="0"/>
              <a:t>ui</a:t>
            </a:r>
            <a:r>
              <a:rPr lang="es-ES" dirty="0" err="1" smtClean="0"/>
              <a:t>lding</a:t>
            </a:r>
            <a:r>
              <a:rPr lang="es-ES" dirty="0" smtClean="0"/>
              <a:t> </a:t>
            </a:r>
          </a:p>
          <a:p>
            <a:pPr eaLnBrk="1" hangingPunct="1">
              <a:buFontTx/>
              <a:buNone/>
              <a:defRPr/>
            </a:pPr>
            <a:endParaRPr lang="es-ES" b="1" dirty="0" smtClean="0"/>
          </a:p>
          <a:p>
            <a:pPr eaLnBrk="1" hangingPunct="1">
              <a:defRPr/>
            </a:pPr>
            <a:r>
              <a:rPr lang="es-ES" b="1" dirty="0" smtClean="0"/>
              <a:t>/e/</a:t>
            </a:r>
            <a:r>
              <a:rPr lang="es-ES" dirty="0" smtClean="0"/>
              <a:t>    r</a:t>
            </a:r>
            <a:r>
              <a:rPr lang="es-ES" u="sng" dirty="0" smtClean="0"/>
              <a:t>e</a:t>
            </a:r>
            <a:r>
              <a:rPr lang="es-ES" dirty="0" smtClean="0"/>
              <a:t>d     br</a:t>
            </a:r>
            <a:r>
              <a:rPr lang="es-ES" u="sng" dirty="0" smtClean="0"/>
              <a:t>ea</a:t>
            </a:r>
            <a:r>
              <a:rPr lang="es-ES" dirty="0" smtClean="0"/>
              <a:t>d     </a:t>
            </a:r>
            <a:r>
              <a:rPr lang="es-ES" dirty="0" err="1" smtClean="0"/>
              <a:t>fr</a:t>
            </a:r>
            <a:r>
              <a:rPr lang="es-ES" u="sng" dirty="0" err="1" smtClean="0"/>
              <a:t>ie</a:t>
            </a:r>
            <a:r>
              <a:rPr lang="es-ES" dirty="0" err="1" smtClean="0"/>
              <a:t>nd</a:t>
            </a:r>
            <a:r>
              <a:rPr lang="es-ES" dirty="0" smtClean="0"/>
              <a:t>     </a:t>
            </a:r>
            <a:r>
              <a:rPr lang="es-ES" u="sng" dirty="0" err="1" smtClean="0"/>
              <a:t>a</a:t>
            </a:r>
            <a:r>
              <a:rPr lang="es-ES" dirty="0" err="1" smtClean="0"/>
              <a:t>ny</a:t>
            </a:r>
            <a:r>
              <a:rPr lang="es-ES" dirty="0" smtClean="0"/>
              <a:t>          </a:t>
            </a:r>
          </a:p>
          <a:p>
            <a:pPr eaLnBrk="1" hangingPunct="1">
              <a:buFontTx/>
              <a:buNone/>
              <a:defRPr/>
            </a:pPr>
            <a:r>
              <a:rPr lang="es-ES" dirty="0" smtClean="0"/>
              <a:t>            </a:t>
            </a:r>
            <a:r>
              <a:rPr lang="es-ES" dirty="0" err="1" smtClean="0"/>
              <a:t>s</a:t>
            </a:r>
            <a:r>
              <a:rPr lang="es-ES" u="sng" dirty="0" err="1" smtClean="0"/>
              <a:t>ai</a:t>
            </a:r>
            <a:r>
              <a:rPr lang="es-ES" dirty="0" err="1" smtClean="0"/>
              <a:t>d</a:t>
            </a:r>
            <a:endParaRPr lang="es-ES" dirty="0" smtClean="0"/>
          </a:p>
          <a:p>
            <a:pPr eaLnBrk="1" hangingPunct="1">
              <a:buFontTx/>
              <a:buNone/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b="1" dirty="0" smtClean="0"/>
              <a:t>/æ/</a:t>
            </a:r>
            <a:r>
              <a:rPr lang="es-ES" dirty="0" smtClean="0"/>
              <a:t>   c</a:t>
            </a:r>
            <a:r>
              <a:rPr lang="es-ES" u="sng" dirty="0" smtClean="0"/>
              <a:t>a</a:t>
            </a:r>
            <a:r>
              <a:rPr lang="es-ES" dirty="0" smtClean="0"/>
              <a:t>n     </a:t>
            </a:r>
            <a:r>
              <a:rPr lang="es-ES" dirty="0" err="1" smtClean="0"/>
              <a:t>m</a:t>
            </a:r>
            <a:r>
              <a:rPr lang="es-ES" u="sng" dirty="0" err="1" smtClean="0"/>
              <a:t>a</a:t>
            </a:r>
            <a:r>
              <a:rPr lang="es-ES" dirty="0" err="1" smtClean="0"/>
              <a:t>p</a:t>
            </a:r>
            <a:endParaRPr lang="es-ES" dirty="0" smtClean="0"/>
          </a:p>
          <a:p>
            <a:pPr eaLnBrk="1" hangingPunct="1"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b="1" dirty="0" smtClean="0"/>
              <a:t>/ʌ/</a:t>
            </a:r>
            <a:r>
              <a:rPr lang="es-ES" dirty="0" smtClean="0"/>
              <a:t>    s</a:t>
            </a:r>
            <a:r>
              <a:rPr lang="es-ES" u="sng" dirty="0" smtClean="0"/>
              <a:t>o</a:t>
            </a:r>
            <a:r>
              <a:rPr lang="es-ES" dirty="0" smtClean="0"/>
              <a:t>n     </a:t>
            </a:r>
            <a:r>
              <a:rPr lang="es-ES" dirty="0" err="1" smtClean="0"/>
              <a:t>s</a:t>
            </a:r>
            <a:r>
              <a:rPr lang="es-ES" u="sng" dirty="0" err="1" smtClean="0"/>
              <a:t>u</a:t>
            </a:r>
            <a:r>
              <a:rPr lang="es-ES" dirty="0" err="1" smtClean="0"/>
              <a:t>n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Short Vowels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ES" b="1" smtClean="0"/>
              <a:t>/ɒ/</a:t>
            </a:r>
            <a:r>
              <a:rPr lang="es-ES" smtClean="0"/>
              <a:t>     cl</a:t>
            </a:r>
            <a:r>
              <a:rPr lang="es-ES" u="sng" smtClean="0"/>
              <a:t>o</a:t>
            </a:r>
            <a:r>
              <a:rPr lang="es-ES" smtClean="0"/>
              <a:t>ck     h</a:t>
            </a:r>
            <a:r>
              <a:rPr lang="es-ES" u="sng" smtClean="0"/>
              <a:t>o</a:t>
            </a:r>
            <a:r>
              <a:rPr lang="es-ES" smtClean="0"/>
              <a:t>t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" b="1" smtClean="0"/>
              <a:t>/ʊ/</a:t>
            </a:r>
            <a:r>
              <a:rPr lang="es-ES" smtClean="0"/>
              <a:t>     f</a:t>
            </a:r>
            <a:r>
              <a:rPr lang="es-ES" u="sng" smtClean="0"/>
              <a:t>u</a:t>
            </a:r>
            <a:r>
              <a:rPr lang="es-ES" smtClean="0"/>
              <a:t>ll     b</a:t>
            </a:r>
            <a:r>
              <a:rPr lang="es-ES" u="sng" smtClean="0"/>
              <a:t>oo</a:t>
            </a:r>
            <a:r>
              <a:rPr lang="es-ES" smtClean="0"/>
              <a:t>k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ES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" b="1" smtClean="0"/>
              <a:t>/ə/</a:t>
            </a:r>
            <a:r>
              <a:rPr lang="es-ES" smtClean="0"/>
              <a:t>     </a:t>
            </a:r>
            <a:r>
              <a:rPr lang="es-ES" u="sng" smtClean="0"/>
              <a:t>a</a:t>
            </a:r>
            <a:r>
              <a:rPr lang="es-ES" smtClean="0"/>
              <a:t>bout     exc</a:t>
            </a:r>
            <a:r>
              <a:rPr lang="es-ES" u="sng" smtClean="0"/>
              <a:t>e</a:t>
            </a:r>
            <a:r>
              <a:rPr lang="es-ES" smtClean="0"/>
              <a:t>llent     lett</a:t>
            </a:r>
            <a:r>
              <a:rPr lang="es-ES" u="sng" smtClean="0"/>
              <a:t>er</a:t>
            </a:r>
            <a:r>
              <a:rPr lang="es-ES" smtClean="0"/>
              <a:t>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s-ES" smtClean="0"/>
              <a:t>             doct</a:t>
            </a:r>
            <a:r>
              <a:rPr lang="es-ES" u="sng" smtClean="0"/>
              <a:t>or</a:t>
            </a:r>
            <a:r>
              <a:rPr lang="es-ES" smtClean="0"/>
              <a:t>    sug</a:t>
            </a:r>
            <a:r>
              <a:rPr lang="es-ES" u="sng" smtClean="0"/>
              <a:t>ar</a:t>
            </a:r>
            <a:r>
              <a:rPr lang="es-ES" smtClean="0"/>
              <a:t>     Sat</a:t>
            </a:r>
            <a:r>
              <a:rPr lang="es-ES" u="sng" smtClean="0"/>
              <a:t>ur</a:t>
            </a:r>
            <a:r>
              <a:rPr lang="es-ES" smtClean="0"/>
              <a:t>day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ES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" b="1" smtClean="0"/>
              <a:t>/i/</a:t>
            </a:r>
            <a:r>
              <a:rPr lang="es-ES" smtClean="0"/>
              <a:t>      happ</a:t>
            </a:r>
            <a:r>
              <a:rPr lang="es-ES" u="sng" smtClean="0"/>
              <a:t>y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mtClean="0"/>
          </a:p>
          <a:p>
            <a:pPr eaLnBrk="1" hangingPunct="1">
              <a:lnSpc>
                <a:spcPct val="90000"/>
              </a:lnSpc>
              <a:defRPr/>
            </a:pP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Long Vowels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ES" b="1" smtClean="0">
              <a:solidFill>
                <a:srgbClr val="FF9900"/>
              </a:solidFill>
            </a:endParaRPr>
          </a:p>
          <a:p>
            <a:pPr eaLnBrk="1" hangingPunct="1">
              <a:defRPr/>
            </a:pPr>
            <a:r>
              <a:rPr lang="es-ES" b="1" smtClean="0"/>
              <a:t>/i:/     </a:t>
            </a:r>
            <a:r>
              <a:rPr lang="es-ES" smtClean="0"/>
              <a:t>tr</a:t>
            </a:r>
            <a:r>
              <a:rPr lang="es-ES" u="sng" smtClean="0"/>
              <a:t>ee</a:t>
            </a:r>
            <a:r>
              <a:rPr lang="es-ES" smtClean="0"/>
              <a:t>     s</a:t>
            </a:r>
            <a:r>
              <a:rPr lang="es-ES" u="sng" smtClean="0"/>
              <a:t>ea</a:t>
            </a:r>
            <a:r>
              <a:rPr lang="es-ES" smtClean="0"/>
              <a:t>t     f</a:t>
            </a:r>
            <a:r>
              <a:rPr lang="es-ES" u="sng" smtClean="0"/>
              <a:t>ie</a:t>
            </a:r>
            <a:r>
              <a:rPr lang="es-ES" smtClean="0"/>
              <a:t>ld     s</a:t>
            </a:r>
            <a:r>
              <a:rPr lang="es-ES" u="sng" smtClean="0"/>
              <a:t>e</a:t>
            </a:r>
            <a:r>
              <a:rPr lang="es-ES" smtClean="0"/>
              <a:t>cret     		      k</a:t>
            </a:r>
            <a:r>
              <a:rPr lang="es-ES" u="sng" smtClean="0"/>
              <a:t>i</a:t>
            </a:r>
            <a:r>
              <a:rPr lang="es-ES" smtClean="0"/>
              <a:t>lo</a:t>
            </a:r>
          </a:p>
          <a:p>
            <a:pPr eaLnBrk="1" hangingPunct="1">
              <a:buFontTx/>
              <a:buNone/>
              <a:defRPr/>
            </a:pPr>
            <a:endParaRPr lang="es-ES" b="1" smtClean="0"/>
          </a:p>
          <a:p>
            <a:pPr eaLnBrk="1" hangingPunct="1">
              <a:defRPr/>
            </a:pPr>
            <a:r>
              <a:rPr lang="es-ES" b="1" smtClean="0"/>
              <a:t>/ɑ:/    </a:t>
            </a:r>
            <a:r>
              <a:rPr lang="es-ES" smtClean="0"/>
              <a:t>c</a:t>
            </a:r>
            <a:r>
              <a:rPr lang="es-ES" u="sng" smtClean="0"/>
              <a:t>a</a:t>
            </a:r>
            <a:r>
              <a:rPr lang="es-ES" smtClean="0"/>
              <a:t>n’t     b</a:t>
            </a:r>
            <a:r>
              <a:rPr lang="es-ES" u="sng" smtClean="0"/>
              <a:t>ar</a:t>
            </a:r>
            <a:r>
              <a:rPr lang="es-ES" smtClean="0"/>
              <a:t>     h</a:t>
            </a:r>
            <a:r>
              <a:rPr lang="es-ES" u="sng" smtClean="0"/>
              <a:t>al</a:t>
            </a:r>
            <a:r>
              <a:rPr lang="es-ES" smtClean="0"/>
              <a:t>f </a:t>
            </a:r>
            <a:r>
              <a:rPr lang="es-ES" b="1" smtClean="0"/>
              <a:t>   </a:t>
            </a:r>
          </a:p>
          <a:p>
            <a:pPr eaLnBrk="1" hangingPunct="1">
              <a:defRPr/>
            </a:pPr>
            <a:endParaRPr lang="es-ES" b="1" smtClean="0"/>
          </a:p>
          <a:p>
            <a:pPr eaLnBrk="1" hangingPunct="1">
              <a:defRPr/>
            </a:pPr>
            <a:r>
              <a:rPr lang="es-ES" b="1" smtClean="0"/>
              <a:t>/ɔ:/</a:t>
            </a:r>
            <a:r>
              <a:rPr lang="es-ES" smtClean="0"/>
              <a:t>    w</a:t>
            </a:r>
            <a:r>
              <a:rPr lang="es-ES" u="sng" smtClean="0"/>
              <a:t>a</a:t>
            </a:r>
            <a:r>
              <a:rPr lang="es-ES" smtClean="0"/>
              <a:t>ll     t</a:t>
            </a:r>
            <a:r>
              <a:rPr lang="es-ES" u="sng" smtClean="0"/>
              <a:t>al</a:t>
            </a:r>
            <a:r>
              <a:rPr lang="es-ES" smtClean="0"/>
              <a:t>k     s</a:t>
            </a:r>
            <a:r>
              <a:rPr lang="es-ES" u="sng" smtClean="0"/>
              <a:t>aw</a:t>
            </a:r>
            <a:r>
              <a:rPr lang="es-ES" smtClean="0"/>
              <a:t>     d</a:t>
            </a:r>
            <a:r>
              <a:rPr lang="es-ES" u="sng" smtClean="0"/>
              <a:t>augh</a:t>
            </a:r>
            <a:r>
              <a:rPr lang="es-ES" smtClean="0"/>
              <a:t>ter</a:t>
            </a:r>
          </a:p>
          <a:p>
            <a:pPr eaLnBrk="1" hangingPunct="1">
              <a:buFontTx/>
              <a:buNone/>
              <a:defRPr/>
            </a:pPr>
            <a:r>
              <a:rPr lang="es-ES" smtClean="0"/>
              <a:t>             b</a:t>
            </a:r>
            <a:r>
              <a:rPr lang="es-ES" u="sng" smtClean="0"/>
              <a:t>ough</a:t>
            </a:r>
            <a:r>
              <a:rPr lang="es-ES" smtClean="0"/>
              <a:t>t     w</a:t>
            </a:r>
            <a:r>
              <a:rPr lang="es-ES" u="sng" smtClean="0"/>
              <a:t>ar</a:t>
            </a:r>
            <a:r>
              <a:rPr lang="es-ES" smtClean="0"/>
              <a:t>m     m</a:t>
            </a:r>
            <a:r>
              <a:rPr lang="es-ES" u="sng" smtClean="0"/>
              <a:t>ore</a:t>
            </a:r>
            <a:r>
              <a:rPr lang="es-ES" smtClean="0"/>
              <a:t>     d</a:t>
            </a:r>
            <a:r>
              <a:rPr lang="es-ES" u="sng" smtClean="0"/>
              <a:t>oor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Long Vowels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ES" b="1" smtClean="0"/>
          </a:p>
          <a:p>
            <a:pPr eaLnBrk="1" hangingPunct="1">
              <a:defRPr/>
            </a:pPr>
            <a:r>
              <a:rPr lang="es-ES" b="1" smtClean="0"/>
              <a:t>/u:/</a:t>
            </a:r>
            <a:r>
              <a:rPr lang="es-ES" smtClean="0"/>
              <a:t>     t</a:t>
            </a:r>
            <a:r>
              <a:rPr lang="es-ES" u="sng" smtClean="0"/>
              <a:t>oo</a:t>
            </a:r>
            <a:r>
              <a:rPr lang="es-ES" smtClean="0"/>
              <a:t>     gr</a:t>
            </a:r>
            <a:r>
              <a:rPr lang="es-ES" u="sng" smtClean="0"/>
              <a:t>ou</a:t>
            </a:r>
            <a:r>
              <a:rPr lang="es-ES" smtClean="0"/>
              <a:t>p     bl</a:t>
            </a:r>
            <a:r>
              <a:rPr lang="es-ES" u="sng" smtClean="0"/>
              <a:t>ue</a:t>
            </a:r>
          </a:p>
          <a:p>
            <a:pPr eaLnBrk="1" hangingPunct="1">
              <a:defRPr/>
            </a:pPr>
            <a:endParaRPr lang="es-ES" u="sng" smtClean="0"/>
          </a:p>
          <a:p>
            <a:pPr eaLnBrk="1" hangingPunct="1">
              <a:defRPr/>
            </a:pPr>
            <a:r>
              <a:rPr lang="es-ES" b="1" smtClean="0"/>
              <a:t>/ɜ:/</a:t>
            </a:r>
            <a:r>
              <a:rPr lang="es-ES" smtClean="0"/>
              <a:t>     b</a:t>
            </a:r>
            <a:r>
              <a:rPr lang="es-ES" u="sng" smtClean="0"/>
              <a:t>ir</a:t>
            </a:r>
            <a:r>
              <a:rPr lang="es-ES" smtClean="0"/>
              <a:t>d     w</a:t>
            </a:r>
            <a:r>
              <a:rPr lang="es-ES" u="sng" smtClean="0"/>
              <a:t>or</a:t>
            </a:r>
            <a:r>
              <a:rPr lang="es-ES" smtClean="0"/>
              <a:t>k     t</a:t>
            </a:r>
            <a:r>
              <a:rPr lang="es-ES" u="sng" smtClean="0"/>
              <a:t>ur</a:t>
            </a:r>
            <a:r>
              <a:rPr lang="es-ES" smtClean="0"/>
              <a:t>n     l</a:t>
            </a:r>
            <a:r>
              <a:rPr lang="es-ES" u="sng" smtClean="0"/>
              <a:t>ear</a:t>
            </a:r>
            <a:r>
              <a:rPr lang="es-ES" smtClean="0"/>
              <a:t>n  </a:t>
            </a:r>
          </a:p>
          <a:p>
            <a:pPr eaLnBrk="1" hangingPunct="1">
              <a:buFontTx/>
              <a:buNone/>
              <a:defRPr/>
            </a:pPr>
            <a:r>
              <a:rPr lang="es-ES" smtClean="0"/>
              <a:t>              v</a:t>
            </a:r>
            <a:r>
              <a:rPr lang="es-ES" u="sng" smtClean="0"/>
              <a:t>er</a:t>
            </a:r>
            <a:r>
              <a:rPr lang="es-ES" smtClean="0"/>
              <a:t>b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dirty="0" err="1" smtClean="0"/>
              <a:t>Diphthongs</a:t>
            </a:r>
            <a:endParaRPr lang="es-ES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dirty="0" smtClean="0"/>
              <a:t>/</a:t>
            </a:r>
            <a:r>
              <a:rPr lang="es-ES" b="1" dirty="0" err="1" smtClean="0"/>
              <a:t>ɪə</a:t>
            </a:r>
            <a:r>
              <a:rPr lang="es-ES" b="1" dirty="0" smtClean="0"/>
              <a:t>/     </a:t>
            </a:r>
            <a:r>
              <a:rPr lang="es-ES" dirty="0" smtClean="0"/>
              <a:t>r</a:t>
            </a:r>
            <a:r>
              <a:rPr lang="es-ES" u="sng" dirty="0" smtClean="0"/>
              <a:t>ea</a:t>
            </a:r>
            <a:r>
              <a:rPr lang="es-ES" dirty="0" smtClean="0"/>
              <a:t>l     </a:t>
            </a:r>
            <a:r>
              <a:rPr lang="es-ES" dirty="0" err="1" smtClean="0"/>
              <a:t>h</a:t>
            </a:r>
            <a:r>
              <a:rPr lang="es-ES" u="sng" dirty="0" err="1" smtClean="0"/>
              <a:t>ear</a:t>
            </a:r>
            <a:r>
              <a:rPr lang="es-ES" dirty="0" smtClean="0"/>
              <a:t>     </a:t>
            </a:r>
            <a:r>
              <a:rPr lang="es-ES" dirty="0" err="1" smtClean="0"/>
              <a:t>b</a:t>
            </a:r>
            <a:r>
              <a:rPr lang="es-ES" u="sng" dirty="0" err="1" smtClean="0"/>
              <a:t>eer</a:t>
            </a:r>
            <a:r>
              <a:rPr lang="es-ES" dirty="0" smtClean="0"/>
              <a:t>     </a:t>
            </a:r>
            <a:r>
              <a:rPr lang="es-ES" dirty="0" err="1" smtClean="0"/>
              <a:t>h</a:t>
            </a:r>
            <a:r>
              <a:rPr lang="es-ES" u="sng" dirty="0" err="1" smtClean="0"/>
              <a:t>ere</a:t>
            </a:r>
            <a:r>
              <a:rPr lang="es-ES" dirty="0" smtClean="0"/>
              <a:t> </a:t>
            </a:r>
          </a:p>
          <a:p>
            <a:pPr marL="0" indent="0" eaLnBrk="1" hangingPunct="1">
              <a:buFontTx/>
              <a:buNone/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b="1" dirty="0" smtClean="0"/>
              <a:t>/</a:t>
            </a:r>
            <a:r>
              <a:rPr lang="es-ES" b="1" dirty="0" err="1" smtClean="0"/>
              <a:t>eə</a:t>
            </a:r>
            <a:r>
              <a:rPr lang="es-ES" b="1" dirty="0" smtClean="0"/>
              <a:t>/    </a:t>
            </a:r>
            <a:r>
              <a:rPr lang="es-ES" dirty="0" err="1" smtClean="0"/>
              <a:t>c</a:t>
            </a:r>
            <a:r>
              <a:rPr lang="es-ES" u="sng" dirty="0" err="1" smtClean="0"/>
              <a:t>are</a:t>
            </a:r>
            <a:r>
              <a:rPr lang="es-ES" dirty="0" smtClean="0"/>
              <a:t>     </a:t>
            </a:r>
            <a:r>
              <a:rPr lang="es-ES" dirty="0" err="1" smtClean="0"/>
              <a:t>h</a:t>
            </a:r>
            <a:r>
              <a:rPr lang="es-ES" u="sng" dirty="0" err="1" smtClean="0"/>
              <a:t>air</a:t>
            </a:r>
            <a:r>
              <a:rPr lang="es-ES" dirty="0" smtClean="0"/>
              <a:t>     </a:t>
            </a:r>
            <a:r>
              <a:rPr lang="es-ES" dirty="0" err="1" smtClean="0"/>
              <a:t>w</a:t>
            </a:r>
            <a:r>
              <a:rPr lang="es-ES" u="sng" dirty="0" err="1" smtClean="0"/>
              <a:t>ear</a:t>
            </a:r>
            <a:r>
              <a:rPr lang="es-ES" dirty="0" smtClean="0"/>
              <a:t>     </a:t>
            </a:r>
            <a:r>
              <a:rPr lang="es-ES" dirty="0" err="1" smtClean="0"/>
              <a:t>wh</a:t>
            </a:r>
            <a:r>
              <a:rPr lang="es-ES" u="sng" dirty="0" err="1" smtClean="0"/>
              <a:t>ere</a:t>
            </a:r>
            <a:r>
              <a:rPr lang="es-ES" dirty="0" smtClean="0"/>
              <a:t> </a:t>
            </a:r>
          </a:p>
          <a:p>
            <a:pPr eaLnBrk="1" hangingPunct="1"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b="1" dirty="0" smtClean="0"/>
              <a:t>/</a:t>
            </a:r>
            <a:r>
              <a:rPr lang="es-ES" b="1" dirty="0" err="1" smtClean="0"/>
              <a:t>eɪ</a:t>
            </a:r>
            <a:r>
              <a:rPr lang="es-ES" b="1" dirty="0" smtClean="0"/>
              <a:t>/     </a:t>
            </a:r>
            <a:r>
              <a:rPr lang="es-ES" dirty="0" err="1" smtClean="0"/>
              <a:t>c</a:t>
            </a:r>
            <a:r>
              <a:rPr lang="es-ES" u="sng" dirty="0" err="1" smtClean="0"/>
              <a:t>a</a:t>
            </a:r>
            <a:r>
              <a:rPr lang="es-ES" dirty="0" err="1" smtClean="0"/>
              <a:t>me</a:t>
            </a:r>
            <a:r>
              <a:rPr lang="es-ES" dirty="0" smtClean="0"/>
              <a:t>     r</a:t>
            </a:r>
            <a:r>
              <a:rPr lang="es-ES" u="sng" dirty="0" smtClean="0"/>
              <a:t>ai</a:t>
            </a:r>
            <a:r>
              <a:rPr lang="es-ES" dirty="0" smtClean="0"/>
              <a:t>n     </a:t>
            </a:r>
            <a:r>
              <a:rPr lang="es-ES" dirty="0" err="1" smtClean="0"/>
              <a:t>s</a:t>
            </a:r>
            <a:r>
              <a:rPr lang="es-ES" u="sng" dirty="0" err="1" smtClean="0"/>
              <a:t>ay</a:t>
            </a:r>
            <a:r>
              <a:rPr lang="es-ES" dirty="0" smtClean="0"/>
              <a:t>     </a:t>
            </a:r>
            <a:r>
              <a:rPr lang="es-ES" dirty="0" err="1" smtClean="0"/>
              <a:t>w</a:t>
            </a:r>
            <a:r>
              <a:rPr lang="es-ES" u="sng" dirty="0" err="1" smtClean="0"/>
              <a:t>eigh</a:t>
            </a:r>
            <a:r>
              <a:rPr lang="es-ES" dirty="0" err="1" smtClean="0"/>
              <a:t>t</a:t>
            </a:r>
            <a:endParaRPr lang="es-ES" dirty="0" smtClean="0"/>
          </a:p>
          <a:p>
            <a:pPr marL="0" indent="0" eaLnBrk="1" hangingPunct="1">
              <a:buFontTx/>
              <a:buNone/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dirty="0" smtClean="0"/>
              <a:t>/</a:t>
            </a:r>
            <a:r>
              <a:rPr lang="es-ES" b="1" dirty="0" err="1" smtClean="0"/>
              <a:t>ʊə</a:t>
            </a:r>
            <a:r>
              <a:rPr lang="es-ES" b="1" dirty="0" smtClean="0"/>
              <a:t>/	</a:t>
            </a:r>
            <a:r>
              <a:rPr lang="es-ES" dirty="0" err="1" smtClean="0"/>
              <a:t>t</a:t>
            </a:r>
            <a:r>
              <a:rPr lang="es-ES" u="sng" dirty="0" err="1" smtClean="0"/>
              <a:t>ou</a:t>
            </a:r>
            <a:r>
              <a:rPr lang="es-ES" dirty="0" err="1" smtClean="0"/>
              <a:t>rist</a:t>
            </a:r>
            <a:r>
              <a:rPr lang="es-ES" dirty="0"/>
              <a:t> </a:t>
            </a:r>
            <a:r>
              <a:rPr lang="es-ES" dirty="0" smtClean="0"/>
              <a:t>  </a:t>
            </a:r>
            <a:r>
              <a:rPr lang="es-ES" dirty="0" err="1" smtClean="0"/>
              <a:t>s</a:t>
            </a:r>
            <a:r>
              <a:rPr lang="es-ES" u="sng" dirty="0" err="1" smtClean="0"/>
              <a:t>ure</a:t>
            </a:r>
            <a:r>
              <a:rPr lang="es-ES" dirty="0"/>
              <a:t> </a:t>
            </a:r>
            <a:r>
              <a:rPr lang="es-ES" dirty="0" smtClean="0"/>
              <a:t>   </a:t>
            </a:r>
            <a:r>
              <a:rPr lang="es-ES" dirty="0" err="1" smtClean="0"/>
              <a:t>p</a:t>
            </a:r>
            <a:r>
              <a:rPr lang="es-ES" u="sng" dirty="0" err="1" smtClean="0"/>
              <a:t>oor</a:t>
            </a:r>
            <a:endParaRPr lang="es-ES" u="sng" dirty="0" smtClean="0"/>
          </a:p>
          <a:p>
            <a:pPr eaLnBrk="1" hangingPunct="1">
              <a:buFontTx/>
              <a:buNone/>
              <a:defRPr/>
            </a:pPr>
            <a:endParaRPr lang="es-ES" dirty="0" smtClean="0"/>
          </a:p>
          <a:p>
            <a:pPr eaLnBrk="1" hangingPunct="1">
              <a:buFontTx/>
              <a:buNone/>
              <a:defRPr/>
            </a:pP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Diphthongs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dirty="0" smtClean="0"/>
              <a:t>/</a:t>
            </a:r>
            <a:r>
              <a:rPr lang="es-ES" b="1" dirty="0" err="1" smtClean="0"/>
              <a:t>aɪ</a:t>
            </a:r>
            <a:r>
              <a:rPr lang="es-ES" b="1" dirty="0" smtClean="0"/>
              <a:t>/</a:t>
            </a:r>
            <a:r>
              <a:rPr lang="es-ES" dirty="0" smtClean="0"/>
              <a:t>     t</a:t>
            </a:r>
            <a:r>
              <a:rPr lang="es-ES" u="sng" dirty="0" smtClean="0"/>
              <a:t>i</a:t>
            </a:r>
            <a:r>
              <a:rPr lang="es-ES" dirty="0" smtClean="0"/>
              <a:t>me     </a:t>
            </a:r>
            <a:r>
              <a:rPr lang="es-ES" dirty="0" err="1" smtClean="0"/>
              <a:t>dr</a:t>
            </a:r>
            <a:r>
              <a:rPr lang="es-ES" u="sng" dirty="0" err="1" smtClean="0"/>
              <a:t>y</a:t>
            </a:r>
            <a:r>
              <a:rPr lang="es-ES" dirty="0" smtClean="0"/>
              <a:t>     </a:t>
            </a:r>
            <a:r>
              <a:rPr lang="es-ES" dirty="0" err="1" smtClean="0"/>
              <a:t>h</a:t>
            </a:r>
            <a:r>
              <a:rPr lang="es-ES" u="sng" dirty="0" err="1" smtClean="0"/>
              <a:t>igh</a:t>
            </a:r>
            <a:r>
              <a:rPr lang="es-ES" dirty="0" smtClean="0"/>
              <a:t>     </a:t>
            </a:r>
            <a:r>
              <a:rPr lang="es-ES" dirty="0" err="1" smtClean="0"/>
              <a:t>b</a:t>
            </a:r>
            <a:r>
              <a:rPr lang="es-ES" u="sng" dirty="0" err="1" smtClean="0"/>
              <a:t>uy</a:t>
            </a:r>
            <a:endParaRPr lang="es-ES" u="sng" dirty="0" smtClean="0"/>
          </a:p>
          <a:p>
            <a:pPr eaLnBrk="1" hangingPunct="1">
              <a:defRPr/>
            </a:pPr>
            <a:endParaRPr lang="es-ES" u="sng" dirty="0" smtClean="0"/>
          </a:p>
          <a:p>
            <a:pPr eaLnBrk="1" hangingPunct="1">
              <a:defRPr/>
            </a:pPr>
            <a:r>
              <a:rPr lang="es-ES" b="1" dirty="0" smtClean="0"/>
              <a:t>/</a:t>
            </a:r>
            <a:r>
              <a:rPr lang="es-ES" b="1" dirty="0" err="1" smtClean="0"/>
              <a:t>ɔɪ</a:t>
            </a:r>
            <a:r>
              <a:rPr lang="es-ES" b="1" dirty="0" smtClean="0"/>
              <a:t>/</a:t>
            </a:r>
            <a:r>
              <a:rPr lang="es-ES" dirty="0" smtClean="0"/>
              <a:t>     </a:t>
            </a:r>
            <a:r>
              <a:rPr lang="es-ES" dirty="0" err="1" smtClean="0"/>
              <a:t>p</a:t>
            </a:r>
            <a:r>
              <a:rPr lang="es-ES" u="sng" dirty="0" err="1" smtClean="0"/>
              <a:t>oi</a:t>
            </a:r>
            <a:r>
              <a:rPr lang="es-ES" dirty="0" err="1" smtClean="0"/>
              <a:t>nt</a:t>
            </a:r>
            <a:r>
              <a:rPr lang="es-ES" dirty="0" smtClean="0"/>
              <a:t>     </a:t>
            </a:r>
            <a:r>
              <a:rPr lang="es-ES" dirty="0" err="1" smtClean="0"/>
              <a:t>t</a:t>
            </a:r>
            <a:r>
              <a:rPr lang="es-ES" u="sng" dirty="0" err="1" smtClean="0"/>
              <a:t>oy</a:t>
            </a:r>
            <a:endParaRPr lang="es-ES" u="sng" dirty="0" smtClean="0"/>
          </a:p>
          <a:p>
            <a:pPr eaLnBrk="1" hangingPunct="1">
              <a:defRPr/>
            </a:pPr>
            <a:endParaRPr lang="es-ES" u="sng" dirty="0" smtClean="0"/>
          </a:p>
          <a:p>
            <a:pPr eaLnBrk="1" hangingPunct="1">
              <a:defRPr/>
            </a:pPr>
            <a:r>
              <a:rPr lang="es-ES" b="1" dirty="0" smtClean="0"/>
              <a:t>/</a:t>
            </a:r>
            <a:r>
              <a:rPr lang="es-ES" b="1" dirty="0" err="1" smtClean="0"/>
              <a:t>əʊ</a:t>
            </a:r>
            <a:r>
              <a:rPr lang="es-ES" b="1" dirty="0" smtClean="0"/>
              <a:t>/     </a:t>
            </a:r>
            <a:r>
              <a:rPr lang="es-ES" dirty="0" err="1" smtClean="0"/>
              <a:t>c</a:t>
            </a:r>
            <a:r>
              <a:rPr lang="es-ES" u="sng" dirty="0" err="1" smtClean="0"/>
              <a:t>o</a:t>
            </a:r>
            <a:r>
              <a:rPr lang="es-ES" dirty="0" err="1" smtClean="0"/>
              <a:t>ld</a:t>
            </a:r>
            <a:r>
              <a:rPr lang="es-ES" dirty="0" smtClean="0"/>
              <a:t>     h</a:t>
            </a:r>
            <a:r>
              <a:rPr lang="es-ES" u="sng" dirty="0" smtClean="0"/>
              <a:t>o</a:t>
            </a:r>
            <a:r>
              <a:rPr lang="es-ES" dirty="0" smtClean="0"/>
              <a:t>me     </a:t>
            </a:r>
            <a:r>
              <a:rPr lang="es-ES" dirty="0" err="1" smtClean="0"/>
              <a:t>sl</a:t>
            </a:r>
            <a:r>
              <a:rPr lang="es-ES" u="sng" dirty="0" err="1" smtClean="0"/>
              <a:t>ow</a:t>
            </a:r>
            <a:r>
              <a:rPr lang="es-ES" dirty="0" smtClean="0"/>
              <a:t>     </a:t>
            </a:r>
            <a:r>
              <a:rPr lang="es-ES" dirty="0" err="1" smtClean="0"/>
              <a:t>b</a:t>
            </a:r>
            <a:r>
              <a:rPr lang="es-ES" u="sng" dirty="0" err="1" smtClean="0"/>
              <a:t>oa</a:t>
            </a:r>
            <a:r>
              <a:rPr lang="es-ES" dirty="0" err="1" smtClean="0"/>
              <a:t>t</a:t>
            </a:r>
            <a:r>
              <a:rPr lang="es-ES" dirty="0" smtClean="0"/>
              <a:t> </a:t>
            </a:r>
          </a:p>
          <a:p>
            <a:pPr eaLnBrk="1" hangingPunct="1"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b="1" dirty="0" smtClean="0"/>
              <a:t>/</a:t>
            </a:r>
            <a:r>
              <a:rPr lang="es-ES" b="1" dirty="0" err="1" smtClean="0"/>
              <a:t>aʊ</a:t>
            </a:r>
            <a:r>
              <a:rPr lang="es-ES" b="1" dirty="0" smtClean="0"/>
              <a:t>/     </a:t>
            </a:r>
            <a:r>
              <a:rPr lang="es-ES" dirty="0" err="1" smtClean="0"/>
              <a:t>n</a:t>
            </a:r>
            <a:r>
              <a:rPr lang="es-ES" u="sng" dirty="0" err="1" smtClean="0"/>
              <a:t>ow</a:t>
            </a:r>
            <a:r>
              <a:rPr lang="es-ES" dirty="0" smtClean="0"/>
              <a:t>     </a:t>
            </a:r>
            <a:r>
              <a:rPr lang="es-ES" dirty="0" err="1" smtClean="0"/>
              <a:t>s</a:t>
            </a:r>
            <a:r>
              <a:rPr lang="es-ES" u="sng" dirty="0" err="1" smtClean="0"/>
              <a:t>ou</a:t>
            </a:r>
            <a:r>
              <a:rPr lang="es-ES" dirty="0" err="1" smtClean="0"/>
              <a:t>nd</a:t>
            </a:r>
            <a:r>
              <a:rPr lang="es-E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Consonants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dirty="0" smtClean="0"/>
              <a:t>/</a:t>
            </a:r>
            <a:r>
              <a:rPr lang="es-ES" b="1" dirty="0" err="1" smtClean="0"/>
              <a:t>b/</a:t>
            </a:r>
            <a:r>
              <a:rPr lang="es-ES" b="1" dirty="0" smtClean="0"/>
              <a:t>    </a:t>
            </a:r>
            <a:r>
              <a:rPr lang="es-ES" u="sng" dirty="0" err="1" smtClean="0"/>
              <a:t>b</a:t>
            </a:r>
            <a:r>
              <a:rPr lang="es-ES" dirty="0" err="1" smtClean="0"/>
              <a:t>a</a:t>
            </a:r>
            <a:r>
              <a:rPr lang="es-ES" u="sng" dirty="0" err="1" smtClean="0"/>
              <a:t>b</a:t>
            </a:r>
            <a:r>
              <a:rPr lang="es-ES" dirty="0" err="1" smtClean="0"/>
              <a:t>y</a:t>
            </a:r>
            <a:r>
              <a:rPr lang="es-ES" dirty="0" smtClean="0"/>
              <a:t>     </a:t>
            </a:r>
            <a:r>
              <a:rPr lang="es-ES" dirty="0" err="1" smtClean="0"/>
              <a:t>jo</a:t>
            </a:r>
            <a:r>
              <a:rPr lang="es-ES" u="sng" dirty="0" err="1" smtClean="0"/>
              <a:t>b</a:t>
            </a:r>
            <a:endParaRPr lang="es-ES" u="sng" dirty="0" smtClean="0"/>
          </a:p>
          <a:p>
            <a:pPr eaLnBrk="1" hangingPunct="1">
              <a:defRPr/>
            </a:pPr>
            <a:endParaRPr lang="es-ES" u="sng" dirty="0" smtClean="0"/>
          </a:p>
          <a:p>
            <a:pPr eaLnBrk="1" hangingPunct="1">
              <a:defRPr/>
            </a:pPr>
            <a:r>
              <a:rPr lang="es-ES" b="1" dirty="0" smtClean="0"/>
              <a:t>/d/    </a:t>
            </a:r>
            <a:r>
              <a:rPr lang="es-ES" u="sng" dirty="0" smtClean="0"/>
              <a:t>d</a:t>
            </a:r>
            <a:r>
              <a:rPr lang="es-ES" dirty="0" smtClean="0"/>
              <a:t>o     </a:t>
            </a:r>
            <a:r>
              <a:rPr lang="es-ES" dirty="0" err="1" smtClean="0"/>
              <a:t>rea</a:t>
            </a:r>
            <a:r>
              <a:rPr lang="es-ES" u="sng" dirty="0" err="1" smtClean="0"/>
              <a:t>d</a:t>
            </a:r>
            <a:r>
              <a:rPr lang="es-ES" dirty="0" err="1" smtClean="0"/>
              <a:t>ing</a:t>
            </a:r>
            <a:r>
              <a:rPr lang="es-ES" dirty="0" smtClean="0"/>
              <a:t>     </a:t>
            </a:r>
            <a:r>
              <a:rPr lang="es-ES" dirty="0" err="1" smtClean="0"/>
              <a:t>a</a:t>
            </a:r>
            <a:r>
              <a:rPr lang="es-ES" u="sng" dirty="0" err="1" smtClean="0"/>
              <a:t>dd</a:t>
            </a:r>
            <a:endParaRPr lang="es-ES" u="sng" dirty="0" smtClean="0"/>
          </a:p>
          <a:p>
            <a:pPr eaLnBrk="1" hangingPunct="1">
              <a:defRPr/>
            </a:pPr>
            <a:endParaRPr lang="es-ES" u="sng" dirty="0" smtClean="0"/>
          </a:p>
          <a:p>
            <a:pPr eaLnBrk="1" hangingPunct="1">
              <a:defRPr/>
            </a:pPr>
            <a:r>
              <a:rPr lang="es-ES" b="1" dirty="0" smtClean="0"/>
              <a:t>/f/</a:t>
            </a:r>
            <a:r>
              <a:rPr lang="es-ES" dirty="0" smtClean="0"/>
              <a:t>     </a:t>
            </a:r>
            <a:r>
              <a:rPr lang="es-ES" u="sng" dirty="0" err="1" smtClean="0"/>
              <a:t>f</a:t>
            </a:r>
            <a:r>
              <a:rPr lang="es-ES" dirty="0" err="1" smtClean="0"/>
              <a:t>oot</a:t>
            </a:r>
            <a:r>
              <a:rPr lang="es-ES" dirty="0" smtClean="0"/>
              <a:t>     ca</a:t>
            </a:r>
            <a:r>
              <a:rPr lang="es-ES" u="sng" dirty="0" smtClean="0"/>
              <a:t>f</a:t>
            </a:r>
            <a:r>
              <a:rPr lang="es-ES" dirty="0" smtClean="0"/>
              <a:t>é     o</a:t>
            </a:r>
            <a:r>
              <a:rPr lang="es-ES" u="sng" dirty="0" smtClean="0"/>
              <a:t>ff</a:t>
            </a:r>
            <a:r>
              <a:rPr lang="es-ES" dirty="0" smtClean="0"/>
              <a:t>     </a:t>
            </a:r>
            <a:r>
              <a:rPr lang="es-ES" u="sng" dirty="0" err="1" smtClean="0"/>
              <a:t>ph</a:t>
            </a:r>
            <a:r>
              <a:rPr lang="es-ES" dirty="0" err="1" smtClean="0"/>
              <a:t>one</a:t>
            </a:r>
            <a:endParaRPr lang="es-ES" dirty="0" smtClean="0"/>
          </a:p>
          <a:p>
            <a:pPr eaLnBrk="1" hangingPunct="1"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b="1" dirty="0" smtClean="0"/>
              <a:t>/g/    </a:t>
            </a:r>
            <a:r>
              <a:rPr lang="es-ES" u="sng" dirty="0" err="1" smtClean="0"/>
              <a:t>g</a:t>
            </a:r>
            <a:r>
              <a:rPr lang="es-ES" dirty="0" err="1" smtClean="0"/>
              <a:t>o</a:t>
            </a:r>
            <a:r>
              <a:rPr lang="es-ES" dirty="0" smtClean="0"/>
              <a:t>     </a:t>
            </a:r>
            <a:r>
              <a:rPr lang="es-ES" dirty="0" err="1" smtClean="0"/>
              <a:t>bi</a:t>
            </a:r>
            <a:r>
              <a:rPr lang="es-ES" u="sng" dirty="0" err="1" smtClean="0"/>
              <a:t>gg</a:t>
            </a:r>
            <a:r>
              <a:rPr lang="es-ES" dirty="0" err="1" smtClean="0"/>
              <a:t>er</a:t>
            </a:r>
            <a:r>
              <a:rPr lang="es-ES" dirty="0" smtClean="0"/>
              <a:t>     ba</a:t>
            </a:r>
            <a:r>
              <a:rPr lang="es-ES" u="sng" dirty="0" smtClean="0"/>
              <a:t>g</a:t>
            </a:r>
            <a:r>
              <a:rPr lang="es-ES" dirty="0" smtClean="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" smtClean="0"/>
              <a:t>Consonants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dirty="0" smtClean="0"/>
              <a:t>/h/     </a:t>
            </a:r>
            <a:r>
              <a:rPr lang="es-ES" u="sng" dirty="0" err="1" smtClean="0"/>
              <a:t>h</a:t>
            </a:r>
            <a:r>
              <a:rPr lang="es-ES" dirty="0" err="1" smtClean="0"/>
              <a:t>and</a:t>
            </a:r>
            <a:r>
              <a:rPr lang="es-ES" dirty="0" smtClean="0"/>
              <a:t>     </a:t>
            </a:r>
            <a:r>
              <a:rPr lang="es-ES" u="sng" dirty="0" err="1" smtClean="0"/>
              <a:t>wh</a:t>
            </a:r>
            <a:r>
              <a:rPr lang="es-ES" dirty="0" err="1" smtClean="0"/>
              <a:t>o</a:t>
            </a:r>
            <a:endParaRPr lang="es-ES" dirty="0" smtClean="0"/>
          </a:p>
          <a:p>
            <a:pPr eaLnBrk="1" hangingPunct="1"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b="1" dirty="0" smtClean="0"/>
              <a:t>/j/      </a:t>
            </a:r>
            <a:r>
              <a:rPr lang="es-ES" u="sng" dirty="0" smtClean="0"/>
              <a:t>y</a:t>
            </a:r>
            <a:r>
              <a:rPr lang="es-ES" dirty="0" smtClean="0"/>
              <a:t>es</a:t>
            </a:r>
          </a:p>
          <a:p>
            <a:pPr eaLnBrk="1" hangingPunct="1"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b="1" dirty="0" smtClean="0"/>
              <a:t>/k/</a:t>
            </a:r>
            <a:r>
              <a:rPr lang="es-ES" dirty="0" smtClean="0"/>
              <a:t>     </a:t>
            </a:r>
            <a:r>
              <a:rPr lang="es-ES" u="sng" dirty="0" err="1" smtClean="0"/>
              <a:t>c</a:t>
            </a:r>
            <a:r>
              <a:rPr lang="es-ES" dirty="0" err="1" smtClean="0"/>
              <a:t>old</a:t>
            </a:r>
            <a:r>
              <a:rPr lang="es-ES" dirty="0" smtClean="0"/>
              <a:t>     </a:t>
            </a:r>
            <a:r>
              <a:rPr lang="es-ES" dirty="0" err="1" smtClean="0"/>
              <a:t>tal</a:t>
            </a:r>
            <a:r>
              <a:rPr lang="es-ES" u="sng" dirty="0" err="1" smtClean="0"/>
              <a:t>k</a:t>
            </a:r>
            <a:r>
              <a:rPr lang="es-ES" dirty="0" err="1" smtClean="0"/>
              <a:t>ing</a:t>
            </a:r>
            <a:r>
              <a:rPr lang="es-ES" dirty="0" smtClean="0"/>
              <a:t>     </a:t>
            </a:r>
            <a:r>
              <a:rPr lang="es-ES" dirty="0" err="1" smtClean="0"/>
              <a:t>bla</a:t>
            </a:r>
            <a:r>
              <a:rPr lang="es-ES" u="sng" dirty="0" err="1" smtClean="0"/>
              <a:t>ck</a:t>
            </a:r>
            <a:endParaRPr lang="es-ES" u="sng" dirty="0" smtClean="0"/>
          </a:p>
          <a:p>
            <a:pPr eaLnBrk="1" hangingPunct="1">
              <a:defRPr/>
            </a:pPr>
            <a:endParaRPr lang="es-ES" u="sng" dirty="0" smtClean="0"/>
          </a:p>
          <a:p>
            <a:pPr eaLnBrk="1" hangingPunct="1">
              <a:defRPr/>
            </a:pPr>
            <a:r>
              <a:rPr lang="es-ES" b="1" dirty="0" smtClean="0"/>
              <a:t>/</a:t>
            </a:r>
            <a:r>
              <a:rPr lang="es-ES" b="1" dirty="0" err="1" smtClean="0"/>
              <a:t>l/</a:t>
            </a:r>
            <a:r>
              <a:rPr lang="es-ES" dirty="0" smtClean="0"/>
              <a:t>      </a:t>
            </a:r>
            <a:r>
              <a:rPr lang="es-ES" u="sng" dirty="0" err="1" smtClean="0"/>
              <a:t>l</a:t>
            </a:r>
            <a:r>
              <a:rPr lang="es-ES" dirty="0" err="1" smtClean="0"/>
              <a:t>eave</a:t>
            </a:r>
            <a:r>
              <a:rPr lang="es-ES" dirty="0" smtClean="0"/>
              <a:t>     </a:t>
            </a:r>
            <a:r>
              <a:rPr lang="es-ES" dirty="0" err="1" smtClean="0"/>
              <a:t>ye</a:t>
            </a:r>
            <a:r>
              <a:rPr lang="es-ES" u="sng" dirty="0" err="1" smtClean="0"/>
              <a:t>ll</a:t>
            </a:r>
            <a:r>
              <a:rPr lang="es-ES" dirty="0" err="1" smtClean="0"/>
              <a:t>ow</a:t>
            </a:r>
            <a:r>
              <a:rPr lang="es-ES" dirty="0" smtClean="0"/>
              <a:t>     </a:t>
            </a:r>
            <a:r>
              <a:rPr lang="es-ES" dirty="0" err="1" smtClean="0"/>
              <a:t>fi</a:t>
            </a:r>
            <a:r>
              <a:rPr lang="es-ES" u="sng" dirty="0" err="1" smtClean="0"/>
              <a:t>ll</a:t>
            </a:r>
            <a:endParaRPr lang="es-ES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theme/theme1.xml><?xml version="1.0" encoding="utf-8"?>
<a:theme xmlns:a="http://schemas.openxmlformats.org/drawingml/2006/main" name="Océano">
  <a:themeElements>
    <a:clrScheme name="Océano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éan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éano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o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o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o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o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o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o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éano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551</TotalTime>
  <Words>283</Words>
  <Application>Microsoft PowerPoint</Application>
  <PresentationFormat>Presentación en pantalla (4:3)</PresentationFormat>
  <Paragraphs>111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Tahoma</vt:lpstr>
      <vt:lpstr>Arial</vt:lpstr>
      <vt:lpstr>Wingdings</vt:lpstr>
      <vt:lpstr>Océano</vt:lpstr>
      <vt:lpstr>1_Océano</vt:lpstr>
      <vt:lpstr>The Sounds of English</vt:lpstr>
      <vt:lpstr>Short Vowels</vt:lpstr>
      <vt:lpstr>Short Vowels</vt:lpstr>
      <vt:lpstr>Long Vowels</vt:lpstr>
      <vt:lpstr>Long Vowels</vt:lpstr>
      <vt:lpstr>Diphthongs</vt:lpstr>
      <vt:lpstr>Diphthongs</vt:lpstr>
      <vt:lpstr>Consonants</vt:lpstr>
      <vt:lpstr>Consonants</vt:lpstr>
      <vt:lpstr>Consonants</vt:lpstr>
      <vt:lpstr>Consonants</vt:lpstr>
      <vt:lpstr>Consonants</vt:lpstr>
      <vt:lpstr>Consonants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pedro de la paz de la torre</cp:lastModifiedBy>
  <cp:revision>58</cp:revision>
  <cp:lastPrinted>1601-01-01T00:00:00Z</cp:lastPrinted>
  <dcterms:created xsi:type="dcterms:W3CDTF">1601-01-01T00:00:00Z</dcterms:created>
  <dcterms:modified xsi:type="dcterms:W3CDTF">2016-09-26T08:54:26Z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